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 Bold" panose="020B0604020202020204" charset="0"/>
      <p:regular r:id="rId11"/>
    </p:embeddedFont>
    <p:embeddedFont>
      <p:font typeface="Montserrat Medium" panose="00000600000000000000" pitchFamily="2" charset="0"/>
      <p:regular r:id="rId12"/>
      <p:italic r:id="rId13"/>
    </p:embeddedFont>
    <p:embeddedFont>
      <p:font typeface="Montserrat Semi-Bold" panose="020B0604020202020204" charset="0"/>
      <p:regular r:id="rId14"/>
    </p:embeddedFont>
    <p:embeddedFont>
      <p:font typeface="Montserrat Ultra-Bold" panose="020B0604020202020204" charset="0"/>
      <p:regular r:id="rId15"/>
    </p:embeddedFont>
    <p:embeddedFont>
      <p:font typeface="Poppins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85449" y="-1275370"/>
            <a:ext cx="8792923" cy="4237186"/>
            <a:chOff x="0" y="0"/>
            <a:chExt cx="406400" cy="195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95838"/>
            </a:xfrm>
            <a:custGeom>
              <a:avLst/>
              <a:gdLst/>
              <a:ahLst/>
              <a:cxnLst/>
              <a:rect l="l" t="t" r="r" b="b"/>
              <a:pathLst>
                <a:path w="406400" h="195838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5268796" y="-701502"/>
            <a:ext cx="11104088" cy="9480115"/>
          </a:xfrm>
          <a:custGeom>
            <a:avLst/>
            <a:gdLst/>
            <a:ahLst/>
            <a:cxnLst/>
            <a:rect l="l" t="t" r="r" b="b"/>
            <a:pathLst>
              <a:path w="11104088" h="9480115">
                <a:moveTo>
                  <a:pt x="0" y="0"/>
                </a:moveTo>
                <a:lnTo>
                  <a:pt x="11104088" y="0"/>
                </a:lnTo>
                <a:lnTo>
                  <a:pt x="11104088" y="9480115"/>
                </a:lnTo>
                <a:lnTo>
                  <a:pt x="0" y="94801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7209087"/>
            <a:ext cx="8772604" cy="4397760"/>
            <a:chOff x="0" y="0"/>
            <a:chExt cx="417592" cy="2093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7592" cy="209341"/>
            </a:xfrm>
            <a:custGeom>
              <a:avLst/>
              <a:gdLst/>
              <a:ahLst/>
              <a:cxnLst/>
              <a:rect l="l" t="t" r="r" b="b"/>
              <a:pathLst>
                <a:path w="417592" h="209341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920602" y="2188646"/>
            <a:ext cx="6480684" cy="648068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2540" y="2540"/>
              <a:ext cx="6344920" cy="6344920"/>
            </a:xfrm>
            <a:custGeom>
              <a:avLst/>
              <a:gdLst/>
              <a:ahLst/>
              <a:cxnLst/>
              <a:rect l="l" t="t" r="r" b="b"/>
              <a:pathLst>
                <a:path w="6344920" h="6344920">
                  <a:moveTo>
                    <a:pt x="6344920" y="3172460"/>
                  </a:moveTo>
                  <a:cubicBezTo>
                    <a:pt x="6344920" y="4925060"/>
                    <a:pt x="4923790" y="6344920"/>
                    <a:pt x="3172460" y="6344920"/>
                  </a:cubicBezTo>
                  <a:cubicBezTo>
                    <a:pt x="1421130" y="6344920"/>
                    <a:pt x="0" y="4925060"/>
                    <a:pt x="0" y="3172460"/>
                  </a:cubicBezTo>
                  <a:cubicBezTo>
                    <a:pt x="0" y="1419860"/>
                    <a:pt x="1419860" y="0"/>
                    <a:pt x="3172460" y="0"/>
                  </a:cubicBezTo>
                  <a:cubicBezTo>
                    <a:pt x="4925060" y="0"/>
                    <a:pt x="6344920" y="1419860"/>
                    <a:pt x="6344920" y="3172460"/>
                  </a:cubicBezTo>
                  <a:close/>
                  <a:moveTo>
                    <a:pt x="3172460" y="1051560"/>
                  </a:moveTo>
                  <a:cubicBezTo>
                    <a:pt x="2001520" y="1051560"/>
                    <a:pt x="1051560" y="2001520"/>
                    <a:pt x="1051560" y="3172460"/>
                  </a:cubicBezTo>
                  <a:cubicBezTo>
                    <a:pt x="1051560" y="4343400"/>
                    <a:pt x="2001520" y="5293360"/>
                    <a:pt x="3172460" y="5293360"/>
                  </a:cubicBezTo>
                  <a:cubicBezTo>
                    <a:pt x="4343400" y="5293360"/>
                    <a:pt x="5293360" y="4343400"/>
                    <a:pt x="5293360" y="3172460"/>
                  </a:cubicBezTo>
                  <a:cubicBezTo>
                    <a:pt x="5293360" y="2001520"/>
                    <a:pt x="4343400" y="1051560"/>
                    <a:pt x="3172460" y="105156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684020" y="2123440"/>
              <a:ext cx="2981960" cy="2583180"/>
            </a:xfrm>
            <a:custGeom>
              <a:avLst/>
              <a:gdLst/>
              <a:ahLst/>
              <a:cxnLst/>
              <a:rect l="l" t="t" r="r" b="b"/>
              <a:pathLst>
                <a:path w="2981960" h="2583180">
                  <a:moveTo>
                    <a:pt x="2981960" y="0"/>
                  </a:moveTo>
                  <a:lnTo>
                    <a:pt x="1490980" y="2583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10" r="-15010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823511" y="4352880"/>
            <a:ext cx="8641929" cy="136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Pitch Deck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19102" y="2152084"/>
            <a:ext cx="19426846" cy="3160577"/>
            <a:chOff x="0" y="0"/>
            <a:chExt cx="2707574" cy="4404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7574" cy="440499"/>
            </a:xfrm>
            <a:custGeom>
              <a:avLst/>
              <a:gdLst/>
              <a:ahLst/>
              <a:cxnLst/>
              <a:rect l="l" t="t" r="r" b="b"/>
              <a:pathLst>
                <a:path w="2707574" h="440499">
                  <a:moveTo>
                    <a:pt x="0" y="0"/>
                  </a:moveTo>
                  <a:lnTo>
                    <a:pt x="2707574" y="0"/>
                  </a:lnTo>
                  <a:lnTo>
                    <a:pt x="2707574" y="440499"/>
                  </a:lnTo>
                  <a:lnTo>
                    <a:pt x="0" y="44049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7574" cy="47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1200" y="4882955"/>
            <a:ext cx="882124" cy="209483"/>
            <a:chOff x="0" y="0"/>
            <a:chExt cx="232329" cy="55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614117" y="6894385"/>
            <a:ext cx="941790" cy="646272"/>
          </a:xfrm>
          <a:custGeom>
            <a:avLst/>
            <a:gdLst/>
            <a:ahLst/>
            <a:cxnLst/>
            <a:rect l="l" t="t" r="r" b="b"/>
            <a:pathLst>
              <a:path w="941790" h="646272">
                <a:moveTo>
                  <a:pt x="0" y="0"/>
                </a:moveTo>
                <a:lnTo>
                  <a:pt x="941790" y="0"/>
                </a:lnTo>
                <a:lnTo>
                  <a:pt x="941790" y="646272"/>
                </a:lnTo>
                <a:lnTo>
                  <a:pt x="0" y="646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676" y="678211"/>
            <a:ext cx="635254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75911" y="2941299"/>
            <a:ext cx="7452815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6577404"/>
            <a:ext cx="16687800" cy="576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3"/>
              </a:lnSpc>
              <a:spcBef>
                <a:spcPct val="0"/>
              </a:spcBef>
            </a:pPr>
            <a:r>
              <a:rPr lang="en-US" sz="3416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@@TO$$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5149" y="-514350"/>
            <a:ext cx="12725505" cy="11180513"/>
            <a:chOff x="0" y="0"/>
            <a:chExt cx="3351573" cy="2944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51573" cy="2944662"/>
            </a:xfrm>
            <a:custGeom>
              <a:avLst/>
              <a:gdLst/>
              <a:ahLst/>
              <a:cxnLst/>
              <a:rect l="l" t="t" r="r" b="b"/>
              <a:pathLst>
                <a:path w="3351573" h="2944662">
                  <a:moveTo>
                    <a:pt x="0" y="0"/>
                  </a:moveTo>
                  <a:lnTo>
                    <a:pt x="3351573" y="0"/>
                  </a:lnTo>
                  <a:lnTo>
                    <a:pt x="3351573" y="2944662"/>
                  </a:lnTo>
                  <a:lnTo>
                    <a:pt x="0" y="2944662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51573" cy="2982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28800" y="4730555"/>
            <a:ext cx="882124" cy="209483"/>
            <a:chOff x="0" y="0"/>
            <a:chExt cx="232329" cy="551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23511" y="2788899"/>
            <a:ext cx="6464992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450356" y="7192293"/>
            <a:ext cx="8772604" cy="4397760"/>
            <a:chOff x="0" y="0"/>
            <a:chExt cx="417592" cy="2093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7592" cy="209341"/>
            </a:xfrm>
            <a:custGeom>
              <a:avLst/>
              <a:gdLst/>
              <a:ahLst/>
              <a:cxnLst/>
              <a:rect l="l" t="t" r="r" b="b"/>
              <a:pathLst>
                <a:path w="417592" h="209341">
                  <a:moveTo>
                    <a:pt x="214392" y="0"/>
                  </a:moveTo>
                  <a:lnTo>
                    <a:pt x="0" y="0"/>
                  </a:lnTo>
                  <a:lnTo>
                    <a:pt x="203200" y="209341"/>
                  </a:lnTo>
                  <a:lnTo>
                    <a:pt x="417592" y="209341"/>
                  </a:lnTo>
                  <a:lnTo>
                    <a:pt x="214392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14392" cy="247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59676" y="678211"/>
            <a:ext cx="743343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23511" y="5369095"/>
            <a:ext cx="10063689" cy="566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@@in$$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5149" y="6236592"/>
            <a:ext cx="9763961" cy="4429571"/>
            <a:chOff x="0" y="0"/>
            <a:chExt cx="2571578" cy="11666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1578" cy="1166636"/>
            </a:xfrm>
            <a:custGeom>
              <a:avLst/>
              <a:gdLst/>
              <a:ahLst/>
              <a:cxnLst/>
              <a:rect l="l" t="t" r="r" b="b"/>
              <a:pathLst>
                <a:path w="2571578" h="1166636">
                  <a:moveTo>
                    <a:pt x="0" y="0"/>
                  </a:moveTo>
                  <a:lnTo>
                    <a:pt x="2571578" y="0"/>
                  </a:lnTo>
                  <a:lnTo>
                    <a:pt x="2571578" y="1166636"/>
                  </a:lnTo>
                  <a:lnTo>
                    <a:pt x="0" y="1166636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71578" cy="1204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9488811" cy="8149243"/>
            <a:chOff x="0" y="0"/>
            <a:chExt cx="1912521" cy="16425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2520" cy="1642523"/>
            </a:xfrm>
            <a:custGeom>
              <a:avLst/>
              <a:gdLst/>
              <a:ahLst/>
              <a:cxnLst/>
              <a:rect l="l" t="t" r="r" b="b"/>
              <a:pathLst>
                <a:path w="1912520" h="1642523">
                  <a:moveTo>
                    <a:pt x="0" y="0"/>
                  </a:moveTo>
                  <a:lnTo>
                    <a:pt x="1912520" y="0"/>
                  </a:lnTo>
                  <a:lnTo>
                    <a:pt x="1912520" y="1642523"/>
                  </a:lnTo>
                  <a:lnTo>
                    <a:pt x="0" y="1642523"/>
                  </a:lnTo>
                  <a:close/>
                </a:path>
              </a:pathLst>
            </a:custGeom>
            <a:blipFill>
              <a:blip r:embed="rId3"/>
              <a:stretch>
                <a:fillRect l="-14411" r="-144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741390" y="1197613"/>
            <a:ext cx="6245245" cy="891267"/>
            <a:chOff x="0" y="0"/>
            <a:chExt cx="870417" cy="124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0418" cy="124218"/>
            </a:xfrm>
            <a:custGeom>
              <a:avLst/>
              <a:gdLst/>
              <a:ahLst/>
              <a:cxnLst/>
              <a:rect l="l" t="t" r="r" b="b"/>
              <a:pathLst>
                <a:path w="870418" h="124218">
                  <a:moveTo>
                    <a:pt x="0" y="0"/>
                  </a:moveTo>
                  <a:lnTo>
                    <a:pt x="870418" y="0"/>
                  </a:lnTo>
                  <a:lnTo>
                    <a:pt x="870418" y="124218"/>
                  </a:lnTo>
                  <a:lnTo>
                    <a:pt x="0" y="124218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0417" cy="162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88811" y="1615585"/>
            <a:ext cx="9467504" cy="3379740"/>
            <a:chOff x="0" y="0"/>
            <a:chExt cx="1319513" cy="471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9513" cy="471044"/>
            </a:xfrm>
            <a:custGeom>
              <a:avLst/>
              <a:gdLst/>
              <a:ahLst/>
              <a:cxnLst/>
              <a:rect l="l" t="t" r="r" b="b"/>
              <a:pathLst>
                <a:path w="1319513" h="471044">
                  <a:moveTo>
                    <a:pt x="0" y="0"/>
                  </a:moveTo>
                  <a:lnTo>
                    <a:pt x="1319513" y="0"/>
                  </a:lnTo>
                  <a:lnTo>
                    <a:pt x="1319513" y="471044"/>
                  </a:lnTo>
                  <a:lnTo>
                    <a:pt x="0" y="471044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9513" cy="50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45228" y="2369866"/>
            <a:ext cx="882124" cy="209483"/>
            <a:chOff x="0" y="0"/>
            <a:chExt cx="232329" cy="551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145228" y="2788899"/>
            <a:ext cx="5738309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672415" y="0"/>
            <a:ext cx="1934660" cy="1615585"/>
            <a:chOff x="0" y="0"/>
            <a:chExt cx="269639" cy="2251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9639" cy="225169"/>
            </a:xfrm>
            <a:custGeom>
              <a:avLst/>
              <a:gdLst/>
              <a:ahLst/>
              <a:cxnLst/>
              <a:rect l="l" t="t" r="r" b="b"/>
              <a:pathLst>
                <a:path w="269639" h="225169">
                  <a:moveTo>
                    <a:pt x="0" y="0"/>
                  </a:moveTo>
                  <a:lnTo>
                    <a:pt x="269639" y="0"/>
                  </a:lnTo>
                  <a:lnTo>
                    <a:pt x="26963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6963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231101" y="678211"/>
            <a:ext cx="776930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3956" y="5613663"/>
            <a:ext cx="4028244" cy="416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@@PS1T$$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79787" y="5613664"/>
            <a:ext cx="4028244" cy="431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@@PS2T$$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63955" y="6395330"/>
            <a:ext cx="3799645" cy="39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@@PS1$$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79788" y="6395330"/>
            <a:ext cx="4028244" cy="39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@@PS2$$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23511" y="2265869"/>
            <a:ext cx="3166128" cy="3166128"/>
            <a:chOff x="0" y="0"/>
            <a:chExt cx="441272" cy="441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272" cy="441272"/>
            </a:xfrm>
            <a:custGeom>
              <a:avLst/>
              <a:gdLst/>
              <a:ahLst/>
              <a:cxnLst/>
              <a:rect l="l" t="t" r="r" b="b"/>
              <a:pathLst>
                <a:path w="441272" h="441272">
                  <a:moveTo>
                    <a:pt x="0" y="0"/>
                  </a:moveTo>
                  <a:lnTo>
                    <a:pt x="441272" y="0"/>
                  </a:lnTo>
                  <a:lnTo>
                    <a:pt x="441272" y="441272"/>
                  </a:lnTo>
                  <a:lnTo>
                    <a:pt x="0" y="441272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1272" cy="47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23511" y="5758894"/>
            <a:ext cx="3166128" cy="3166128"/>
            <a:chOff x="0" y="0"/>
            <a:chExt cx="441272" cy="441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272" cy="441272"/>
            </a:xfrm>
            <a:custGeom>
              <a:avLst/>
              <a:gdLst/>
              <a:ahLst/>
              <a:cxnLst/>
              <a:rect l="l" t="t" r="r" b="b"/>
              <a:pathLst>
                <a:path w="441272" h="441272">
                  <a:moveTo>
                    <a:pt x="0" y="0"/>
                  </a:moveTo>
                  <a:lnTo>
                    <a:pt x="441272" y="0"/>
                  </a:lnTo>
                  <a:lnTo>
                    <a:pt x="441272" y="441272"/>
                  </a:lnTo>
                  <a:lnTo>
                    <a:pt x="0" y="441272"/>
                  </a:lnTo>
                  <a:close/>
                </a:path>
              </a:pathLst>
            </a:custGeom>
            <a:solidFill>
              <a:srgbClr val="6DB5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1272" cy="479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91071" y="3551675"/>
            <a:ext cx="787695" cy="7876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91071" y="6415485"/>
            <a:ext cx="787695" cy="78769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DB5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73260" y="1615585"/>
            <a:ext cx="882124" cy="209483"/>
            <a:chOff x="0" y="0"/>
            <a:chExt cx="232329" cy="551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4FAC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73260" y="2034618"/>
            <a:ext cx="5738309" cy="90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SOLUTIONS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676" y="678211"/>
            <a:ext cx="760136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3320850"/>
            <a:ext cx="8470430" cy="76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@@S1t$$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105" y="6229598"/>
            <a:ext cx="8470430" cy="762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66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@@S2t$$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7968" y="4360797"/>
            <a:ext cx="8470431" cy="60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@@S1$$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08838" y="7129333"/>
            <a:ext cx="8622832" cy="60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@@S2$$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7320"/>
            <a:ext cx="18288000" cy="4682284"/>
            <a:chOff x="0" y="0"/>
            <a:chExt cx="2833290" cy="7254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725408"/>
            </a:xfrm>
            <a:custGeom>
              <a:avLst/>
              <a:gdLst/>
              <a:ahLst/>
              <a:cxnLst/>
              <a:rect l="l" t="t" r="r" b="b"/>
              <a:pathLst>
                <a:path w="2833290" h="725408">
                  <a:moveTo>
                    <a:pt x="0" y="0"/>
                  </a:moveTo>
                  <a:lnTo>
                    <a:pt x="2833290" y="0"/>
                  </a:lnTo>
                  <a:lnTo>
                    <a:pt x="2833290" y="725408"/>
                  </a:lnTo>
                  <a:lnTo>
                    <a:pt x="0" y="725408"/>
                  </a:lnTo>
                  <a:close/>
                </a:path>
              </a:pathLst>
            </a:custGeom>
            <a:blipFill>
              <a:blip r:embed="rId3"/>
              <a:stretch>
                <a:fillRect t="-61819" b="-9840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790172" y="-138229"/>
            <a:ext cx="10170247" cy="4813193"/>
            <a:chOff x="0" y="0"/>
            <a:chExt cx="1417456" cy="670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7456" cy="670828"/>
            </a:xfrm>
            <a:custGeom>
              <a:avLst/>
              <a:gdLst/>
              <a:ahLst/>
              <a:cxnLst/>
              <a:rect l="l" t="t" r="r" b="b"/>
              <a:pathLst>
                <a:path w="1417456" h="670828">
                  <a:moveTo>
                    <a:pt x="0" y="0"/>
                  </a:moveTo>
                  <a:lnTo>
                    <a:pt x="1417456" y="0"/>
                  </a:lnTo>
                  <a:lnTo>
                    <a:pt x="1417456" y="670828"/>
                  </a:lnTo>
                  <a:lnTo>
                    <a:pt x="0" y="67082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17456" cy="708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64539" y="4490510"/>
            <a:ext cx="4552673" cy="3473008"/>
            <a:chOff x="0" y="0"/>
            <a:chExt cx="1339131" cy="1021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67663" y="4490510"/>
            <a:ext cx="4552673" cy="3473008"/>
            <a:chOff x="0" y="0"/>
            <a:chExt cx="1339131" cy="10215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70788" y="4490510"/>
            <a:ext cx="4552673" cy="3473008"/>
            <a:chOff x="0" y="0"/>
            <a:chExt cx="1339131" cy="10215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259676" y="678211"/>
            <a:ext cx="755360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06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268062" y="4114270"/>
            <a:ext cx="3559008" cy="752479"/>
            <a:chOff x="0" y="0"/>
            <a:chExt cx="1046853" cy="2213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6853" cy="221335"/>
            </a:xfrm>
            <a:custGeom>
              <a:avLst/>
              <a:gdLst/>
              <a:ahLst/>
              <a:cxnLst/>
              <a:rect l="l" t="t" r="r" b="b"/>
              <a:pathLst>
                <a:path w="1046853" h="221335">
                  <a:moveTo>
                    <a:pt x="0" y="0"/>
                  </a:moveTo>
                  <a:lnTo>
                    <a:pt x="1046853" y="0"/>
                  </a:lnTo>
                  <a:lnTo>
                    <a:pt x="1046853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6853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56953" y="4114270"/>
            <a:ext cx="2974095" cy="752479"/>
            <a:chOff x="0" y="0"/>
            <a:chExt cx="874805" cy="2213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4805" cy="221335"/>
            </a:xfrm>
            <a:custGeom>
              <a:avLst/>
              <a:gdLst/>
              <a:ahLst/>
              <a:cxnLst/>
              <a:rect l="l" t="t" r="r" b="b"/>
              <a:pathLst>
                <a:path w="874805" h="221335">
                  <a:moveTo>
                    <a:pt x="0" y="0"/>
                  </a:moveTo>
                  <a:lnTo>
                    <a:pt x="874805" y="0"/>
                  </a:lnTo>
                  <a:lnTo>
                    <a:pt x="874805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4805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53828" y="4114270"/>
            <a:ext cx="2974095" cy="752479"/>
            <a:chOff x="0" y="0"/>
            <a:chExt cx="874805" cy="2213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4805" cy="221335"/>
            </a:xfrm>
            <a:custGeom>
              <a:avLst/>
              <a:gdLst/>
              <a:ahLst/>
              <a:cxnLst/>
              <a:rect l="l" t="t" r="r" b="b"/>
              <a:pathLst>
                <a:path w="874805" h="221335">
                  <a:moveTo>
                    <a:pt x="0" y="0"/>
                  </a:moveTo>
                  <a:lnTo>
                    <a:pt x="874805" y="0"/>
                  </a:lnTo>
                  <a:lnTo>
                    <a:pt x="874805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74805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939395" y="3628563"/>
            <a:ext cx="882124" cy="209483"/>
            <a:chOff x="0" y="0"/>
            <a:chExt cx="232329" cy="5517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934106" y="2526852"/>
            <a:ext cx="6546101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Opportunity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34106" y="1686907"/>
            <a:ext cx="7080930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Market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3667372" y="9472151"/>
            <a:ext cx="22919008" cy="3379740"/>
            <a:chOff x="0" y="0"/>
            <a:chExt cx="3194287" cy="47104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194287" cy="471044"/>
            </a:xfrm>
            <a:custGeom>
              <a:avLst/>
              <a:gdLst/>
              <a:ahLst/>
              <a:cxnLst/>
              <a:rect l="l" t="t" r="r" b="b"/>
              <a:pathLst>
                <a:path w="3194287" h="471044">
                  <a:moveTo>
                    <a:pt x="0" y="0"/>
                  </a:moveTo>
                  <a:lnTo>
                    <a:pt x="3194287" y="0"/>
                  </a:lnTo>
                  <a:lnTo>
                    <a:pt x="3194287" y="471044"/>
                  </a:lnTo>
                  <a:lnTo>
                    <a:pt x="0" y="471044"/>
                  </a:lnTo>
                  <a:close/>
                </a:path>
              </a:pathLst>
            </a:custGeom>
            <a:solidFill>
              <a:srgbClr val="0A2D7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3194287" cy="509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753828" y="4147001"/>
            <a:ext cx="2926913" cy="34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@@MO1t$$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45279" y="4123119"/>
            <a:ext cx="2974096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@@MO2t$$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68062" y="4132792"/>
            <a:ext cx="3559008" cy="33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@@MO3t$$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47277" y="5288475"/>
            <a:ext cx="4363851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@@MO1$$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087289" y="5294759"/>
            <a:ext cx="4113420" cy="7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@@MO2$$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990414" y="5292061"/>
            <a:ext cx="4113420" cy="73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@@MO3$$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8456" y="-1001201"/>
            <a:ext cx="5006095" cy="12491058"/>
            <a:chOff x="0" y="0"/>
            <a:chExt cx="1472501" cy="3674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2501" cy="3674141"/>
            </a:xfrm>
            <a:custGeom>
              <a:avLst/>
              <a:gdLst/>
              <a:ahLst/>
              <a:cxnLst/>
              <a:rect l="l" t="t" r="r" b="b"/>
              <a:pathLst>
                <a:path w="1472501" h="3674141">
                  <a:moveTo>
                    <a:pt x="0" y="0"/>
                  </a:moveTo>
                  <a:lnTo>
                    <a:pt x="1472501" y="0"/>
                  </a:lnTo>
                  <a:lnTo>
                    <a:pt x="1472501" y="3674141"/>
                  </a:lnTo>
                  <a:lnTo>
                    <a:pt x="0" y="3674141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72501" cy="3712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64551" y="0"/>
            <a:ext cx="12931456" cy="10701838"/>
            <a:chOff x="0" y="0"/>
            <a:chExt cx="2606404" cy="2157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6404" cy="2157013"/>
            </a:xfrm>
            <a:custGeom>
              <a:avLst/>
              <a:gdLst/>
              <a:ahLst/>
              <a:cxnLst/>
              <a:rect l="l" t="t" r="r" b="b"/>
              <a:pathLst>
                <a:path w="2606404" h="2157013">
                  <a:moveTo>
                    <a:pt x="0" y="0"/>
                  </a:moveTo>
                  <a:lnTo>
                    <a:pt x="2606404" y="0"/>
                  </a:lnTo>
                  <a:lnTo>
                    <a:pt x="2606404" y="2157013"/>
                  </a:lnTo>
                  <a:lnTo>
                    <a:pt x="0" y="2157013"/>
                  </a:lnTo>
                  <a:close/>
                </a:path>
              </a:pathLst>
            </a:custGeom>
            <a:blipFill>
              <a:blip r:embed="rId3"/>
              <a:stretch>
                <a:fillRect l="-12107" r="-1210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888214" y="2030762"/>
            <a:ext cx="12381965" cy="7431649"/>
            <a:chOff x="0" y="0"/>
            <a:chExt cx="1725709" cy="10357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5709" cy="1035770"/>
            </a:xfrm>
            <a:custGeom>
              <a:avLst/>
              <a:gdLst/>
              <a:ahLst/>
              <a:cxnLst/>
              <a:rect l="l" t="t" r="r" b="b"/>
              <a:pathLst>
                <a:path w="1725709" h="1035770">
                  <a:moveTo>
                    <a:pt x="0" y="0"/>
                  </a:moveTo>
                  <a:lnTo>
                    <a:pt x="1725709" y="0"/>
                  </a:lnTo>
                  <a:lnTo>
                    <a:pt x="1725709" y="1035770"/>
                  </a:lnTo>
                  <a:lnTo>
                    <a:pt x="0" y="103577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25709" cy="107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89748" y="8476108"/>
            <a:ext cx="4730914" cy="481693"/>
          </a:xfrm>
          <a:custGeom>
            <a:avLst/>
            <a:gdLst/>
            <a:ahLst/>
            <a:cxnLst/>
            <a:rect l="l" t="t" r="r" b="b"/>
            <a:pathLst>
              <a:path w="4730914" h="481693">
                <a:moveTo>
                  <a:pt x="0" y="0"/>
                </a:moveTo>
                <a:lnTo>
                  <a:pt x="4730915" y="0"/>
                </a:lnTo>
                <a:lnTo>
                  <a:pt x="4730915" y="481693"/>
                </a:lnTo>
                <a:lnTo>
                  <a:pt x="0" y="48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46071" y="8379363"/>
            <a:ext cx="835791" cy="478680"/>
          </a:xfrm>
          <a:custGeom>
            <a:avLst/>
            <a:gdLst/>
            <a:ahLst/>
            <a:cxnLst/>
            <a:rect l="l" t="t" r="r" b="b"/>
            <a:pathLst>
              <a:path w="835791" h="478680">
                <a:moveTo>
                  <a:pt x="0" y="0"/>
                </a:moveTo>
                <a:lnTo>
                  <a:pt x="835791" y="0"/>
                </a:lnTo>
                <a:lnTo>
                  <a:pt x="835791" y="478680"/>
                </a:lnTo>
                <a:lnTo>
                  <a:pt x="0" y="478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672415" y="0"/>
            <a:ext cx="1934660" cy="1615585"/>
            <a:chOff x="0" y="0"/>
            <a:chExt cx="269639" cy="2251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9639" cy="225169"/>
            </a:xfrm>
            <a:custGeom>
              <a:avLst/>
              <a:gdLst/>
              <a:ahLst/>
              <a:cxnLst/>
              <a:rect l="l" t="t" r="r" b="b"/>
              <a:pathLst>
                <a:path w="269639" h="225169">
                  <a:moveTo>
                    <a:pt x="0" y="0"/>
                  </a:moveTo>
                  <a:lnTo>
                    <a:pt x="269639" y="0"/>
                  </a:lnTo>
                  <a:lnTo>
                    <a:pt x="26963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6963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90461" y="2030762"/>
            <a:ext cx="1279718" cy="1044503"/>
            <a:chOff x="0" y="0"/>
            <a:chExt cx="178358" cy="1455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358" cy="145575"/>
            </a:xfrm>
            <a:custGeom>
              <a:avLst/>
              <a:gdLst/>
              <a:ahLst/>
              <a:cxnLst/>
              <a:rect l="l" t="t" r="r" b="b"/>
              <a:pathLst>
                <a:path w="178358" h="145575">
                  <a:moveTo>
                    <a:pt x="0" y="0"/>
                  </a:moveTo>
                  <a:lnTo>
                    <a:pt x="178358" y="0"/>
                  </a:lnTo>
                  <a:lnTo>
                    <a:pt x="178358" y="145575"/>
                  </a:lnTo>
                  <a:lnTo>
                    <a:pt x="0" y="145575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8358" cy="18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91245" y="2430145"/>
            <a:ext cx="678151" cy="169538"/>
          </a:xfrm>
          <a:custGeom>
            <a:avLst/>
            <a:gdLst/>
            <a:ahLst/>
            <a:cxnLst/>
            <a:rect l="l" t="t" r="r" b="b"/>
            <a:pathLst>
              <a:path w="678151" h="169538">
                <a:moveTo>
                  <a:pt x="0" y="0"/>
                </a:moveTo>
                <a:lnTo>
                  <a:pt x="678150" y="0"/>
                </a:lnTo>
                <a:lnTo>
                  <a:pt x="678150" y="169537"/>
                </a:lnTo>
                <a:lnTo>
                  <a:pt x="0" y="1695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667122" y="8548995"/>
            <a:ext cx="2980486" cy="30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0"/>
              </a:lnSpc>
            </a:pPr>
            <a:r>
              <a:rPr lang="en-US" sz="17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www.reallygreatsite.com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31101" y="678211"/>
            <a:ext cx="810517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36236" y="3628844"/>
            <a:ext cx="5738309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36236" y="2788899"/>
            <a:ext cx="5738309" cy="90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Business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36236" y="2369866"/>
            <a:ext cx="882124" cy="209483"/>
            <a:chOff x="0" y="0"/>
            <a:chExt cx="232329" cy="551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36236" y="4520344"/>
            <a:ext cx="11433160" cy="659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7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6C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@@B1$$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75953" y="-1021740"/>
            <a:ext cx="8792923" cy="4237186"/>
            <a:chOff x="0" y="0"/>
            <a:chExt cx="406400" cy="1958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95838"/>
            </a:xfrm>
            <a:custGeom>
              <a:avLst/>
              <a:gdLst/>
              <a:ahLst/>
              <a:cxnLst/>
              <a:rect l="l" t="t" r="r" b="b"/>
              <a:pathLst>
                <a:path w="406400" h="195838">
                  <a:moveTo>
                    <a:pt x="203200" y="0"/>
                  </a:moveTo>
                  <a:lnTo>
                    <a:pt x="406400" y="0"/>
                  </a:lnTo>
                  <a:lnTo>
                    <a:pt x="203200" y="195838"/>
                  </a:lnTo>
                  <a:lnTo>
                    <a:pt x="0" y="19583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376D4">
                    <a:alpha val="10000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006CCD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23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9676" y="678211"/>
            <a:ext cx="652048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98472" y="2536998"/>
            <a:ext cx="2886670" cy="89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53617" y="2536998"/>
            <a:ext cx="2228771" cy="8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</a:pPr>
            <a:r>
              <a:rPr lang="en-US" sz="732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Our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637255" y="1929895"/>
            <a:ext cx="882124" cy="209483"/>
            <a:chOff x="0" y="0"/>
            <a:chExt cx="232329" cy="551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2329" cy="55172"/>
            </a:xfrm>
            <a:custGeom>
              <a:avLst/>
              <a:gdLst/>
              <a:ahLst/>
              <a:cxnLst/>
              <a:rect l="l" t="t" r="r" b="b"/>
              <a:pathLst>
                <a:path w="232329" h="55172">
                  <a:moveTo>
                    <a:pt x="0" y="0"/>
                  </a:moveTo>
                  <a:lnTo>
                    <a:pt x="232329" y="0"/>
                  </a:lnTo>
                  <a:lnTo>
                    <a:pt x="232329" y="55172"/>
                  </a:lnTo>
                  <a:lnTo>
                    <a:pt x="0" y="55172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2329" cy="93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7487" y="4624210"/>
            <a:ext cx="3619117" cy="3441683"/>
            <a:chOff x="0" y="0"/>
            <a:chExt cx="1165114" cy="1107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08293" y="4149514"/>
            <a:ext cx="3619117" cy="3441683"/>
            <a:chOff x="0" y="0"/>
            <a:chExt cx="1912521" cy="18187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3675162" y="6345052"/>
            <a:ext cx="2796309" cy="862499"/>
            <a:chOff x="0" y="0"/>
            <a:chExt cx="900225" cy="2776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949270" y="4624210"/>
            <a:ext cx="3619117" cy="3441683"/>
            <a:chOff x="0" y="0"/>
            <a:chExt cx="1165114" cy="11079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60076" y="4149514"/>
            <a:ext cx="3619117" cy="3441683"/>
            <a:chOff x="0" y="0"/>
            <a:chExt cx="1912521" cy="18187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126945" y="6345052"/>
            <a:ext cx="2796309" cy="862499"/>
            <a:chOff x="0" y="0"/>
            <a:chExt cx="900225" cy="2776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611716" y="4624210"/>
            <a:ext cx="3619117" cy="3441683"/>
            <a:chOff x="0" y="0"/>
            <a:chExt cx="1165114" cy="110799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65114" cy="1107992"/>
            </a:xfrm>
            <a:custGeom>
              <a:avLst/>
              <a:gdLst/>
              <a:ahLst/>
              <a:cxnLst/>
              <a:rect l="l" t="t" r="r" b="b"/>
              <a:pathLst>
                <a:path w="1165114" h="1107992">
                  <a:moveTo>
                    <a:pt x="0" y="0"/>
                  </a:moveTo>
                  <a:lnTo>
                    <a:pt x="1165114" y="0"/>
                  </a:lnTo>
                  <a:lnTo>
                    <a:pt x="1165114" y="1107992"/>
                  </a:lnTo>
                  <a:lnTo>
                    <a:pt x="0" y="1107992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165114" cy="1146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22521" y="4149514"/>
            <a:ext cx="3619117" cy="3441683"/>
            <a:chOff x="0" y="0"/>
            <a:chExt cx="1912521" cy="181875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4789391" y="6345052"/>
            <a:ext cx="2796309" cy="862499"/>
            <a:chOff x="0" y="0"/>
            <a:chExt cx="900225" cy="2776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847601" y="6518764"/>
            <a:ext cx="1623870" cy="42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@@T1$$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41704" y="6530408"/>
            <a:ext cx="1623870" cy="42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@@T2$$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695155" y="6530408"/>
            <a:ext cx="1623870" cy="42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@@T3$$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72415" y="0"/>
            <a:ext cx="1615585" cy="1615585"/>
            <a:chOff x="0" y="0"/>
            <a:chExt cx="225169" cy="225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169" cy="225169"/>
            </a:xfrm>
            <a:custGeom>
              <a:avLst/>
              <a:gdLst/>
              <a:ahLst/>
              <a:cxnLst/>
              <a:rect l="l" t="t" r="r" b="b"/>
              <a:pathLst>
                <a:path w="225169" h="225169">
                  <a:moveTo>
                    <a:pt x="0" y="0"/>
                  </a:moveTo>
                  <a:lnTo>
                    <a:pt x="225169" y="0"/>
                  </a:lnTo>
                  <a:lnTo>
                    <a:pt x="225169" y="225169"/>
                  </a:lnTo>
                  <a:lnTo>
                    <a:pt x="0" y="225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169" cy="263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0610" y="-1032624"/>
            <a:ext cx="1615585" cy="11319624"/>
            <a:chOff x="0" y="0"/>
            <a:chExt cx="225169" cy="15776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169" cy="1577648"/>
            </a:xfrm>
            <a:custGeom>
              <a:avLst/>
              <a:gdLst/>
              <a:ahLst/>
              <a:cxnLst/>
              <a:rect l="l" t="t" r="r" b="b"/>
              <a:pathLst>
                <a:path w="225169" h="1577648">
                  <a:moveTo>
                    <a:pt x="0" y="0"/>
                  </a:moveTo>
                  <a:lnTo>
                    <a:pt x="225169" y="0"/>
                  </a:lnTo>
                  <a:lnTo>
                    <a:pt x="225169" y="1577648"/>
                  </a:lnTo>
                  <a:lnTo>
                    <a:pt x="0" y="1577648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5169" cy="161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852382" y="6678764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52382" y="5003760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676" y="678211"/>
            <a:ext cx="584874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4"/>
              </a:lnSpc>
            </a:pPr>
            <a:r>
              <a:rPr lang="en-US" sz="3375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3511" y="3750137"/>
            <a:ext cx="6173301" cy="13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2069" y="6631139"/>
            <a:ext cx="536188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>
                <a:solidFill>
                  <a:srgbClr val="006C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@@AD$$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2128" y="4971875"/>
            <a:ext cx="6173301" cy="13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2069" y="5067007"/>
            <a:ext cx="288537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>
                <a:solidFill>
                  <a:srgbClr val="006CC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@@CD$$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93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Montserrat Bold</vt:lpstr>
      <vt:lpstr>Arial</vt:lpstr>
      <vt:lpstr>Calibri</vt:lpstr>
      <vt:lpstr>Montserrat Ultra-Bold</vt:lpstr>
      <vt:lpstr>Poppins Semi-Bold</vt:lpstr>
      <vt:lpstr>Montserrat Semi-Bold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</dc:title>
  <cp:lastModifiedBy>santhoshmrs2004@outlook.com</cp:lastModifiedBy>
  <cp:revision>12</cp:revision>
  <dcterms:created xsi:type="dcterms:W3CDTF">2006-08-16T00:00:00Z</dcterms:created>
  <dcterms:modified xsi:type="dcterms:W3CDTF">2024-11-30T15:01:18Z</dcterms:modified>
  <dc:identifier>DAGX9bupAL8</dc:identifier>
</cp:coreProperties>
</file>